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5B8592F-93AF-426B-91AA-72061EF690AA}"/>
    <pc:docChg chg="custSel modSld">
      <pc:chgData name="Narelle Wheaton" userId="6e1b2b30-480e-4f91-806b-6735d5b9e446" providerId="ADAL" clId="{15B8592F-93AF-426B-91AA-72061EF690AA}" dt="2023-07-26T03:10:54.037" v="26" actId="404"/>
      <pc:docMkLst>
        <pc:docMk/>
      </pc:docMkLst>
      <pc:sldChg chg="modSp mod">
        <pc:chgData name="Narelle Wheaton" userId="6e1b2b30-480e-4f91-806b-6735d5b9e446" providerId="ADAL" clId="{15B8592F-93AF-426B-91AA-72061EF690AA}" dt="2023-07-26T03:10:08.338" v="16" actId="27636"/>
        <pc:sldMkLst>
          <pc:docMk/>
          <pc:sldMk cId="489587892" sldId="256"/>
        </pc:sldMkLst>
        <pc:spChg chg="mod">
          <ac:chgData name="Narelle Wheaton" userId="6e1b2b30-480e-4f91-806b-6735d5b9e446" providerId="ADAL" clId="{15B8592F-93AF-426B-91AA-72061EF690AA}" dt="2023-07-26T03:10:08.338" v="16" actId="27636"/>
          <ac:spMkLst>
            <pc:docMk/>
            <pc:sldMk cId="489587892" sldId="256"/>
            <ac:spMk id="3" creationId="{DA502CB6-54A0-4954-9ECD-39569328E2BF}"/>
          </ac:spMkLst>
        </pc:spChg>
      </pc:sldChg>
      <pc:sldChg chg="modSp mod">
        <pc:chgData name="Narelle Wheaton" userId="6e1b2b30-480e-4f91-806b-6735d5b9e446" providerId="ADAL" clId="{15B8592F-93AF-426B-91AA-72061EF690AA}" dt="2023-07-26T03:10:20.685" v="20" actId="403"/>
        <pc:sldMkLst>
          <pc:docMk/>
          <pc:sldMk cId="4119571433" sldId="257"/>
        </pc:sldMkLst>
        <pc:spChg chg="mod">
          <ac:chgData name="Narelle Wheaton" userId="6e1b2b30-480e-4f91-806b-6735d5b9e446" providerId="ADAL" clId="{15B8592F-93AF-426B-91AA-72061EF690AA}" dt="2023-07-26T03:10:20.685" v="20" actId="403"/>
          <ac:spMkLst>
            <pc:docMk/>
            <pc:sldMk cId="4119571433" sldId="257"/>
            <ac:spMk id="3" creationId="{DA502CB6-54A0-4954-9ECD-39569328E2BF}"/>
          </ac:spMkLst>
        </pc:spChg>
      </pc:sldChg>
      <pc:sldChg chg="modSp mod">
        <pc:chgData name="Narelle Wheaton" userId="6e1b2b30-480e-4f91-806b-6735d5b9e446" providerId="ADAL" clId="{15B8592F-93AF-426B-91AA-72061EF690AA}" dt="2023-07-26T03:10:31.466" v="22" actId="404"/>
        <pc:sldMkLst>
          <pc:docMk/>
          <pc:sldMk cId="3751187669" sldId="258"/>
        </pc:sldMkLst>
        <pc:spChg chg="mod">
          <ac:chgData name="Narelle Wheaton" userId="6e1b2b30-480e-4f91-806b-6735d5b9e446" providerId="ADAL" clId="{15B8592F-93AF-426B-91AA-72061EF690AA}" dt="2023-07-26T03:10:31.466" v="22" actId="404"/>
          <ac:spMkLst>
            <pc:docMk/>
            <pc:sldMk cId="3751187669" sldId="258"/>
            <ac:spMk id="3" creationId="{DA502CB6-54A0-4954-9ECD-39569328E2BF}"/>
          </ac:spMkLst>
        </pc:spChg>
      </pc:sldChg>
      <pc:sldChg chg="modSp mod">
        <pc:chgData name="Narelle Wheaton" userId="6e1b2b30-480e-4f91-806b-6735d5b9e446" providerId="ADAL" clId="{15B8592F-93AF-426B-91AA-72061EF690AA}" dt="2023-07-26T03:10:42.795" v="24" actId="404"/>
        <pc:sldMkLst>
          <pc:docMk/>
          <pc:sldMk cId="2206360025" sldId="259"/>
        </pc:sldMkLst>
        <pc:spChg chg="mod">
          <ac:chgData name="Narelle Wheaton" userId="6e1b2b30-480e-4f91-806b-6735d5b9e446" providerId="ADAL" clId="{15B8592F-93AF-426B-91AA-72061EF690AA}" dt="2023-07-26T03:10:42.795" v="24" actId="404"/>
          <ac:spMkLst>
            <pc:docMk/>
            <pc:sldMk cId="2206360025" sldId="259"/>
            <ac:spMk id="3" creationId="{DA502CB6-54A0-4954-9ECD-39569328E2BF}"/>
          </ac:spMkLst>
        </pc:spChg>
      </pc:sldChg>
      <pc:sldChg chg="modSp mod">
        <pc:chgData name="Narelle Wheaton" userId="6e1b2b30-480e-4f91-806b-6735d5b9e446" providerId="ADAL" clId="{15B8592F-93AF-426B-91AA-72061EF690AA}" dt="2023-07-26T03:10:54.037" v="26" actId="404"/>
        <pc:sldMkLst>
          <pc:docMk/>
          <pc:sldMk cId="3816027957" sldId="260"/>
        </pc:sldMkLst>
        <pc:spChg chg="mod">
          <ac:chgData name="Narelle Wheaton" userId="6e1b2b30-480e-4f91-806b-6735d5b9e446" providerId="ADAL" clId="{15B8592F-93AF-426B-91AA-72061EF690AA}" dt="2023-07-26T03:10:54.037" v="26" actId="404"/>
          <ac:spMkLst>
            <pc:docMk/>
            <pc:sldMk cId="3816027957" sldId="260"/>
            <ac:spMk id="3" creationId="{DA502CB6-54A0-4954-9ECD-39569328E2B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EA851-A076-47EE-9E21-87B75B693F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1268C4-DD72-4119-BBCE-3F9E6B9EA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3AF1BF-B5A2-4E1E-BBCB-43F077CA4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B0B57A-08B0-4D04-AB11-F4ABDF477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38F764-3B0B-4C43-9CB6-0FA62E5DE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1901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31F0C-9697-4BA7-9BAC-6EAAF1923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013CA7-2DBF-4200-A136-E65A42D108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59B9F6-1072-4BCE-B6F4-5B51A90B5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BE41C-7041-4A6C-8B74-89774F3960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29DF45-1027-4CB6-93ED-501A8D2F6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645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724AE5-42E2-4F96-ADF5-1BCD88D421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084691-439C-4897-BCEF-F768D18783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C952A4-AFC9-427A-9036-4085D7E61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950E4D-D7AC-4807-B4D7-AF36F3284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3045E-FC48-4474-B7A8-C2D3730E6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190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5C114-D9B1-434B-8FFA-BA2ECEA0E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3F7AE-9E89-4A91-B667-EEBDFDD1E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E279FE-ABD3-448A-93A1-8CF0F14C2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216ED5-8E23-4357-A719-1AB82A976B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57580-9404-4226-8611-E74FF64BA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9830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808C1-41F7-4F92-9A7A-3CAC812E6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85C80A-50C9-4364-8C8B-7AD39FA52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55260-D36C-4ED3-B0FA-795618B18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E58A4-6C4F-4E1B-96BE-2770B55A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385FAA-F22E-4B37-AC0B-D28B5FAF7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7227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9F067-F7F9-49EB-9E81-850D6422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F82DBC-04DE-4EB7-BC9C-0F04DC7F35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0777F4-B6AC-48BA-92FB-5E9657352A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6C9B57-C22A-4B11-A943-B15AF4AF8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AF4D5A-4855-46AC-B406-7054C83BA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9CEC48-09F1-4BBE-8FDB-CFDF5D6BD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5951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1D8C09-B75D-45D9-B53D-390A40D4A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8DFCA-3E4C-4328-B3C1-CEE376D4C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1A106B-16B6-4651-97D4-A2E0687672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8A6CD4-C526-4C87-8E5A-B0B1F825E0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D9E453-9E07-4C00-9C46-D3B0B28A2D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0D618B-50A8-4AE7-96A2-EAC7D34EE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41D1E1-196A-4246-90CB-84675F524D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48F86C3-31D1-47EB-968C-C38101062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5618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2CA9C2-3FFB-4EEA-B297-06BB0A1A8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E31438-2BBE-4F5B-BDBE-3457E7CCE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94A84A-DD0A-40E7-BBAA-55C24F310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AA311F-6681-46BA-8406-A242737F2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8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039469-8B4E-4AFB-A314-850B01945C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AEBA4F-8D0B-4DEE-87C4-BF2A5B8391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CDFC4D-DA75-48BD-948C-0262773EC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43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0DC69-DA75-44EB-9CAA-E904E7CA2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EC0E7-4E26-46F6-B072-DD2BAC80F3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C06E7-64E3-4710-96A0-1CE1E62DF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82E17-1E81-4C03-8252-5E44C37B2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359157-809C-4BDF-8FBE-147B06F97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896D77-A4AA-4DCD-BEC3-6A9D15A2F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6653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E2BCE-6DB2-4D69-9036-445EECF4E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A9ED33A-8431-40FB-8794-9F4FE75982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5B3E10-CF15-4F92-85D5-54371566CC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E941-B740-4B02-9A56-CF4AF8194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07D19D-3CF7-4B3C-85A5-2F76C8763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F5C0D7-7982-41A7-BA26-981DB3E6D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50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D4A688-6345-4E58-AE08-595EA0595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1B3CD-D0FF-4597-9679-5121E3CF4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E01CB-FBBC-4441-808C-2BB4A45720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D3359-03FC-468B-A460-E973986CCB4A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591EE-2B9E-4838-AC77-21AA0215DD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D5C18-614C-46FC-B935-F1F7D73461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10B16-B9E8-40B7-BBC9-4141E8F84D4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000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02CB6-54A0-4954-9ECD-39569328E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72341"/>
            <a:ext cx="9144000" cy="2830287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Like a mighty river flowing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flow'r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in beauty growing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 beyond all human knowing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perfect peace of God</a:t>
            </a:r>
          </a:p>
        </p:txBody>
      </p:sp>
    </p:spTree>
    <p:extLst>
      <p:ext uri="{BB962C8B-B14F-4D97-AF65-F5344CB8AC3E}">
        <p14:creationId xmlns:p14="http://schemas.microsoft.com/office/powerpoint/2010/main" val="48958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02CB6-54A0-4954-9ECD-39569328E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1748"/>
            <a:ext cx="9144000" cy="294349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Like the hills serene and even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the coursing clouds of heaven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the heart that's been forgiven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perfect peace of God</a:t>
            </a:r>
          </a:p>
        </p:txBody>
      </p:sp>
    </p:spTree>
    <p:extLst>
      <p:ext uri="{BB962C8B-B14F-4D97-AF65-F5344CB8AC3E}">
        <p14:creationId xmlns:p14="http://schemas.microsoft.com/office/powerpoint/2010/main" val="411957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02CB6-54A0-4954-9ECD-39569328E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8172"/>
            <a:ext cx="9144000" cy="288253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Like the summer breezes playing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the tall trees softly swaying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the lips of silent praying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perfect peace of God</a:t>
            </a:r>
          </a:p>
        </p:txBody>
      </p:sp>
    </p:spTree>
    <p:extLst>
      <p:ext uri="{BB962C8B-B14F-4D97-AF65-F5344CB8AC3E}">
        <p14:creationId xmlns:p14="http://schemas.microsoft.com/office/powerpoint/2010/main" val="3751187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02CB6-54A0-4954-9ECD-39569328E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4960"/>
            <a:ext cx="9144000" cy="289124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Like the morning sun ascended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the scents of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ev'ning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blended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a friendship never ended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perfect peace of God</a:t>
            </a:r>
          </a:p>
        </p:txBody>
      </p:sp>
    </p:spTree>
    <p:extLst>
      <p:ext uri="{BB962C8B-B14F-4D97-AF65-F5344CB8AC3E}">
        <p14:creationId xmlns:p14="http://schemas.microsoft.com/office/powerpoint/2010/main" val="2206360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A502CB6-54A0-4954-9ECD-39569328E2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98171"/>
            <a:ext cx="9144000" cy="291737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Like the azure ocean swelling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the jewel all-excelling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Far beyond our human telling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the perfect peace of God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34A6A1-210F-4599-85CC-4804AFD4876F}"/>
              </a:ext>
            </a:extLst>
          </p:cNvPr>
          <p:cNvSpPr txBox="1"/>
          <p:nvPr/>
        </p:nvSpPr>
        <p:spPr>
          <a:xfrm>
            <a:off x="322217" y="5969450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Song # 2625203</a:t>
            </a: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Michael Perry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© 1982 Michael Perry - The Jubilate Group (Admin. by Jubilate Hymns Ltd, sub to Hope Publishing for various regions) (Admin. by Hope Publishing Company)</a:t>
            </a:r>
          </a:p>
          <a:p>
            <a:pPr algn="l"/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6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6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816027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197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2022-07-06T02:14:47Z</dcterms:created>
  <dcterms:modified xsi:type="dcterms:W3CDTF">2023-07-26T03:10:57Z</dcterms:modified>
</cp:coreProperties>
</file>